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12188825" cy="6858000"/>
  <p:notesSz cx="6858000" cy="994568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706" autoAdjust="0"/>
  </p:normalViewPr>
  <p:slideViewPr>
    <p:cSldViewPr>
      <p:cViewPr varScale="1">
        <p:scale>
          <a:sx n="87" d="100"/>
          <a:sy n="87" d="100"/>
        </p:scale>
        <p:origin x="120" y="73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71800" cy="497284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l">
              <a:defRPr sz="13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6" y="3"/>
            <a:ext cx="2971800" cy="497284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r">
              <a:defRPr sz="1300"/>
            </a:lvl1pPr>
          </a:lstStyle>
          <a:p>
            <a:pPr rtl="0"/>
            <a:fld id="{F34996BE-2909-4C78-9B17-72A0A65F1678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46678"/>
            <a:ext cx="2971800" cy="497284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l">
              <a:defRPr sz="13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6" y="9446678"/>
            <a:ext cx="2971800" cy="497284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r">
              <a:defRPr sz="1300"/>
            </a:lvl1pPr>
          </a:lstStyle>
          <a:p>
            <a:pPr rtl="0"/>
            <a:fld id="{84AF2C6B-0C1B-4F88-BCBA-898BA50DE78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71800" cy="497284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l">
              <a:defRPr sz="13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6" y="3"/>
            <a:ext cx="2971800" cy="497284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r">
              <a:defRPr sz="1300"/>
            </a:lvl1pPr>
          </a:lstStyle>
          <a:p>
            <a:pPr rtl="0"/>
            <a:fld id="{76F2997B-87A3-4857-88C0-AF70DD500B54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2" tIns="48006" rIns="96012" bIns="48006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6012" tIns="48006" rIns="96012" bIns="48006" rtlCol="0"/>
          <a:lstStyle/>
          <a:p>
            <a:pPr lvl="0" rtl="0"/>
            <a:r>
              <a:rPr lang="de-DE" dirty="0" smtClean="0"/>
              <a:t>Textmasterformat durch Klicken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46678"/>
            <a:ext cx="2971800" cy="497284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l">
              <a:defRPr sz="13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6" y="9446678"/>
            <a:ext cx="2971800" cy="497284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r">
              <a:defRPr sz="1300"/>
            </a:lvl1pPr>
          </a:lstStyle>
          <a:p>
            <a:pPr rtl="0"/>
            <a:fld id="{3F8E53BB-F993-49A1-9E37-CA3E5BE0709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992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F8E53BB-F993-49A1-9E37-CA3E5BE0709B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251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7" name="Rechteck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8" name="Rechteck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 rtlCol="0"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 rt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1" name="Rechteck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2" name="Rechteck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black">
          <a:xfrm>
            <a:off x="7923211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dirty="0" err="1" smtClean="0"/>
              <a:t>Titelmasterfor-mat</a:t>
            </a:r>
            <a:r>
              <a:rPr lang="de-DE" dirty="0" smtClean="0"/>
              <a:t> durch Klicken bearbeiten</a:t>
            </a:r>
            <a:endParaRPr lang="de-DE" dirty="0"/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1C54C2C-CC15-4599-BF6A-975D9A8CE621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C7B552-7AA3-455D-97AC-FC7E775E56C3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8" name="Rechteck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609AD954-79D4-4DCB-91D7-92FD97033715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D3DD78-E0F4-41D9-A23D-DB541DD0768E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7" name="Rechteck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8" name="Rechteck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 rtlCol="0"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7" name="Bildplatzhalter 16" descr="Leerer Platzhalter zum Hinzufügen eines Bilds. Klicken Sie auf den Platzhalter, und wählen Sie das hinzuzufügende Bild aus.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dirty="0" smtClean="0"/>
              <a:t>Formatvorlage des Untertitelmasters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5" name="Rechteck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24B45B-FE08-4DFB-ACBF-344482EFB3D9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E6CA0A-AA86-45E7-B2C5-6A3CA903ED28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242278-D518-4DBB-8516-576AF37EED71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FB286B-36BC-43C7-97A4-3E5196BC1E89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82E9EE-A870-438B-947A-FF671DFAF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8" name="Rechteck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D3C9C69-F4AC-49F9-A6A9-E2EE273032CB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1" name="Rechteck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12" name="Rechteck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black">
          <a:xfrm>
            <a:off x="7923212" y="457200"/>
            <a:ext cx="3781439" cy="3276600"/>
          </a:xfrm>
        </p:spPr>
        <p:txBody>
          <a:bodyPr rtlCol="0"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dirty="0" err="1" smtClean="0"/>
              <a:t>Titelmasterfor-mat</a:t>
            </a:r>
            <a:r>
              <a:rPr lang="de-DE" dirty="0" smtClean="0"/>
              <a:t>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  <a:p>
            <a:pPr lvl="1" rtl="0"/>
            <a:r>
              <a:rPr lang="de-DE" smtClean="0"/>
              <a:t>Zweite Ebene</a:t>
            </a:r>
          </a:p>
          <a:p>
            <a:pPr lvl="2" rtl="0"/>
            <a:r>
              <a:rPr lang="de-DE" smtClean="0"/>
              <a:t>Dritte Ebene</a:t>
            </a:r>
          </a:p>
          <a:p>
            <a:pPr lvl="3" rtl="0"/>
            <a:r>
              <a:rPr lang="de-DE" smtClean="0"/>
              <a:t>Vierte Ebene</a:t>
            </a:r>
          </a:p>
          <a:p>
            <a:pPr lvl="4" rtl="0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smtClean="0"/>
              <a:t>Formatvorlagen des Textmasters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5B713EB-64B0-487C-91C4-EEFFD0E50321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white"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382E9EE-A870-438B-947A-FF671DFAFC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3" name="Rechteck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7" name="Rechteck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Textmasterformate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dirty="0" smtClean="0"/>
              <a:t>Fußzeile hinzufügen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F1BAD21-3FBE-4763-9AD0-5333F3298BE2}" type="datetime1">
              <a:rPr lang="de-DE" smtClean="0"/>
              <a:t>02.06.2022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5382E9EE-A870-438B-947A-FF671DFAFC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7828" y="3505200"/>
            <a:ext cx="9828585" cy="1908446"/>
          </a:xfrm>
        </p:spPr>
        <p:txBody>
          <a:bodyPr rtlCol="0"/>
          <a:lstStyle/>
          <a:p>
            <a:pPr rtl="0"/>
            <a:r>
              <a:rPr lang="de-DE" dirty="0" smtClean="0"/>
              <a:t>„Zusammen </a:t>
            </a:r>
            <a:r>
              <a:rPr lang="de-DE" dirty="0" err="1" smtClean="0"/>
              <a:t>musigzieren</a:t>
            </a:r>
            <a:r>
              <a:rPr lang="de-DE" dirty="0" smtClean="0"/>
              <a:t>“ </a:t>
            </a:r>
            <a:endParaRPr lang="de-DE" dirty="0"/>
          </a:p>
        </p:txBody>
      </p:sp>
      <p:pic>
        <p:nvPicPr>
          <p:cNvPr id="10" name="Bildplatzhalter 9" descr="Klaviertasten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828" y="5353816"/>
            <a:ext cx="9577063" cy="1240324"/>
          </a:xfrm>
        </p:spPr>
        <p:txBody>
          <a:bodyPr rtlCol="0">
            <a:normAutofit/>
          </a:bodyPr>
          <a:lstStyle/>
          <a:p>
            <a:pPr rtl="0"/>
            <a:r>
              <a:rPr lang="de-DE" sz="4000" smtClean="0">
                <a:solidFill>
                  <a:schemeClr val="bg1"/>
                </a:solidFill>
              </a:rPr>
              <a:t>Freitag </a:t>
            </a:r>
            <a:r>
              <a:rPr lang="de-DE" sz="4000" smtClean="0">
                <a:solidFill>
                  <a:schemeClr val="bg1"/>
                </a:solidFill>
              </a:rPr>
              <a:t>01.07.2022 </a:t>
            </a:r>
            <a:r>
              <a:rPr lang="de-DE" sz="4000" dirty="0" smtClean="0">
                <a:solidFill>
                  <a:schemeClr val="bg1"/>
                </a:solidFill>
              </a:rPr>
              <a:t>/ 14.00 Uhr im Sääli</a:t>
            </a:r>
            <a:endParaRPr lang="de-DE" sz="900" dirty="0" smtClean="0">
              <a:solidFill>
                <a:schemeClr val="bg1"/>
              </a:solidFill>
            </a:endParaRPr>
          </a:p>
          <a:p>
            <a:pPr rtl="0"/>
            <a:r>
              <a:rPr lang="de-DE" sz="1000" dirty="0">
                <a:solidFill>
                  <a:schemeClr val="bg1"/>
                </a:solidFill>
              </a:rPr>
              <a:t>	</a:t>
            </a:r>
            <a:r>
              <a:rPr lang="de-DE" sz="1000" dirty="0" smtClean="0">
                <a:solidFill>
                  <a:schemeClr val="bg1"/>
                </a:solidFill>
              </a:rPr>
              <a:t>						                    bei gutem Wetter im Garten/Terrasse</a:t>
            </a:r>
            <a:endParaRPr lang="de-DE" sz="1100" dirty="0" smtClean="0">
              <a:solidFill>
                <a:schemeClr val="bg1"/>
              </a:solidFill>
            </a:endParaRPr>
          </a:p>
          <a:p>
            <a:pPr rtl="0"/>
            <a:endParaRPr lang="de-DE" sz="1600" dirty="0" smtClean="0"/>
          </a:p>
          <a:p>
            <a:pPr rtl="0"/>
            <a:r>
              <a:rPr lang="de-DE" sz="1600" dirty="0" smtClean="0"/>
              <a:t>Unter der Anleitung von Frau Andrea Gmür, Mosnang, </a:t>
            </a:r>
            <a:r>
              <a:rPr lang="de-DE" sz="1600" dirty="0" err="1" smtClean="0"/>
              <a:t>Geragogin</a:t>
            </a:r>
            <a:r>
              <a:rPr lang="de-DE" sz="1600" dirty="0" smtClean="0"/>
              <a:t> / Bildung und Lernen im Alter </a:t>
            </a:r>
            <a:endParaRPr lang="de-DE" sz="1600" dirty="0"/>
          </a:p>
          <a:p>
            <a:pPr rtl="0"/>
            <a:endParaRPr lang="de-DE" sz="1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982" y="4653136"/>
            <a:ext cx="1294003" cy="194100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76"/>
          <a:stretch/>
        </p:blipFill>
        <p:spPr>
          <a:xfrm rot="21060536">
            <a:off x="1175590" y="2024818"/>
            <a:ext cx="2802408" cy="183671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3354">
            <a:off x="5291346" y="377943"/>
            <a:ext cx="2964047" cy="197699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382" y="2773297"/>
            <a:ext cx="2248525" cy="1295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8366">
            <a:off x="8554339" y="1844669"/>
            <a:ext cx="3234993" cy="215998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85" y="183878"/>
            <a:ext cx="2476505" cy="131521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8250">
            <a:off x="7423991" y="2047318"/>
            <a:ext cx="590554" cy="40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7828" y="3505200"/>
            <a:ext cx="9828585" cy="1908446"/>
          </a:xfrm>
        </p:spPr>
        <p:txBody>
          <a:bodyPr rtlCol="0"/>
          <a:lstStyle/>
          <a:p>
            <a:pPr rtl="0"/>
            <a:r>
              <a:rPr lang="de-DE" dirty="0" smtClean="0"/>
              <a:t>„Zusammen </a:t>
            </a:r>
            <a:r>
              <a:rPr lang="de-DE" dirty="0" err="1" smtClean="0"/>
              <a:t>musigzieren</a:t>
            </a:r>
            <a:r>
              <a:rPr lang="de-DE" dirty="0" smtClean="0"/>
              <a:t>“ </a:t>
            </a:r>
            <a:endParaRPr lang="de-DE" dirty="0"/>
          </a:p>
        </p:txBody>
      </p:sp>
      <p:pic>
        <p:nvPicPr>
          <p:cNvPr id="10" name="Bildplatzhalter 9" descr="Klaviertasten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7828" y="5353816"/>
            <a:ext cx="9577063" cy="1240324"/>
          </a:xfrm>
        </p:spPr>
        <p:txBody>
          <a:bodyPr rtlCol="0">
            <a:normAutofit/>
          </a:bodyPr>
          <a:lstStyle/>
          <a:p>
            <a:pPr rtl="0"/>
            <a:r>
              <a:rPr lang="de-DE" sz="4000" dirty="0" smtClean="0">
                <a:solidFill>
                  <a:schemeClr val="bg1"/>
                </a:solidFill>
              </a:rPr>
              <a:t>Freitag 27.08.2021 / 14.00 Uhr im Sääli</a:t>
            </a:r>
            <a:endParaRPr lang="de-DE" sz="900" dirty="0" smtClean="0">
              <a:solidFill>
                <a:schemeClr val="bg1"/>
              </a:solidFill>
            </a:endParaRPr>
          </a:p>
          <a:p>
            <a:pPr rtl="0"/>
            <a:r>
              <a:rPr lang="de-DE" sz="1000" dirty="0">
                <a:solidFill>
                  <a:schemeClr val="bg1"/>
                </a:solidFill>
              </a:rPr>
              <a:t>	</a:t>
            </a:r>
            <a:r>
              <a:rPr lang="de-DE" sz="1000" dirty="0" smtClean="0">
                <a:solidFill>
                  <a:schemeClr val="bg1"/>
                </a:solidFill>
              </a:rPr>
              <a:t>						                    bei gutem Wetter im Garten/Terrasse</a:t>
            </a:r>
            <a:endParaRPr lang="de-DE" sz="1100" dirty="0" smtClean="0">
              <a:solidFill>
                <a:schemeClr val="bg1"/>
              </a:solidFill>
            </a:endParaRPr>
          </a:p>
          <a:p>
            <a:pPr rtl="0"/>
            <a:endParaRPr lang="de-DE" sz="1600" dirty="0" smtClean="0"/>
          </a:p>
          <a:p>
            <a:pPr rtl="0"/>
            <a:r>
              <a:rPr lang="de-DE" sz="1600" dirty="0" smtClean="0"/>
              <a:t>Unter der Anleitung von Frau Andrea Gmür, Mosnang, </a:t>
            </a:r>
            <a:r>
              <a:rPr lang="de-DE" sz="1600" dirty="0" err="1" smtClean="0"/>
              <a:t>Geragogin</a:t>
            </a:r>
            <a:r>
              <a:rPr lang="de-DE" sz="1600" dirty="0" smtClean="0"/>
              <a:t> / Bildung und Lernen im Alter </a:t>
            </a:r>
            <a:endParaRPr lang="de-DE" sz="1600" dirty="0"/>
          </a:p>
          <a:p>
            <a:pPr rtl="0"/>
            <a:endParaRPr lang="de-DE" sz="1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982" y="4653136"/>
            <a:ext cx="1294003" cy="194100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76"/>
          <a:stretch/>
        </p:blipFill>
        <p:spPr>
          <a:xfrm rot="21060536">
            <a:off x="1175590" y="2024818"/>
            <a:ext cx="2802408" cy="183671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3354">
            <a:off x="5291346" y="377943"/>
            <a:ext cx="2964047" cy="197699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382" y="2773297"/>
            <a:ext cx="2248525" cy="1295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8366">
            <a:off x="8554339" y="1844669"/>
            <a:ext cx="3234993" cy="215998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222204" cy="53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2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urven 16: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50_TF02801094.potx" id="{BDD5C7EC-B37E-49BA-B1E5-55AEEF98BD6A}" vid="{018DD996-F7C8-497F-A843-7D211517A1B9}"/>
    </a:ext>
  </a:extLst>
</a:theme>
</file>

<file path=ppt/theme/theme2.xml><?xml version="1.0" encoding="utf-8"?>
<a:theme xmlns:a="http://schemas.openxmlformats.org/drawingml/2006/main" name="Office-Design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Schwingen der Musik-Präsentation (Breitbild)</Template>
  <TotalTime>0</TotalTime>
  <Words>84</Words>
  <Application>Microsoft Office PowerPoint</Application>
  <PresentationFormat>Benutzerdefiniert</PresentationFormat>
  <Paragraphs>12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Euphemia</vt:lpstr>
      <vt:lpstr>Kurven 16:9</vt:lpstr>
      <vt:lpstr>„Zusammen musigzieren“ </vt:lpstr>
      <vt:lpstr>„Zusammen musigzieren“ </vt:lpstr>
    </vt:vector>
  </TitlesOfParts>
  <Company>Hauptwil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Zusammen Musizieren</dc:title>
  <dc:creator>HL  - Mosnang</dc:creator>
  <cp:lastModifiedBy>HL  - Mosnang</cp:lastModifiedBy>
  <cp:revision>20</cp:revision>
  <cp:lastPrinted>2022-06-02T09:08:40Z</cp:lastPrinted>
  <dcterms:created xsi:type="dcterms:W3CDTF">2019-07-15T05:35:41Z</dcterms:created>
  <dcterms:modified xsi:type="dcterms:W3CDTF">2022-06-02T09:11:05Z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